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6293B-9170-4349-B0E5-EA68535BA9B2}" vWet="4" dt="2021-10-26T12:56:55.472"/>
    <p1510:client id="{44B7943D-78F5-EA72-E4F8-CF3D95A9FE37}" v="20" dt="2021-10-26T09:31:21.145"/>
    <p1510:client id="{88BA450A-D8FC-912F-3A05-7A3E468C056D}" v="12" dt="2021-10-26T12:57:47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FF19D-9D04-49B3-A56A-EE848B6B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9B2EB6-C237-49F6-8FEC-E2EDC779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C674B-A5D4-4BB7-B524-3AE6B27F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0B5830-FA01-4E90-A02B-3A3476A3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56591-8B7D-4CC0-85E7-F4D2537C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4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E25C5-BE9D-4DE0-82FF-8AE70D74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00BD87-F5D5-452E-BE5F-52BC7FAA0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71FD92-2848-4807-973A-B20A8746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ADC6E0-09D3-4416-9046-AEEF6594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3FD72C-4150-445F-8DAF-CAEF0D74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8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E618FF-F5C2-4ABE-A2F7-12132E382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3642A8-A3A5-477A-B7CD-2599A808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37B3D-CAD3-49FF-9D34-9BE5774A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25037-60C6-4BF0-B4EB-A0D5B32D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6ECFD4-D986-45A5-BF3D-EFFC83A8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EC09D-D7E1-47A8-BE20-95F0925D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BF0FF-6A57-407A-A75A-1E929306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C8DF5-9A31-4843-B1D4-E482F7A0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1F3F1-34D3-46CD-B4DA-4BFBA6CA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E4E2B-0630-48DE-AB93-CC363D70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98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B4DC4-DAF0-4E9C-BC7E-6BBA5279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9612DC-38D5-4B3B-8C1F-E020C8EC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348A6-2E9A-4EA3-95AF-69F55623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D4020-79B3-4BC3-AF85-079AD0B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39F00-E9A1-46FA-AA6D-EADA1348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68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4C7D2-3BF6-47E8-859D-16972797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80520-AF6F-41E9-981E-EF6B41B0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F9ADD-9724-4843-89D0-096215536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FF35CF-E2FF-439C-9CCB-3B4A6541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4B4155-4B10-4816-9E4E-BD7AA6E7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68A6A-2CFD-4276-9FF6-CAF824B8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1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DDADC-9095-4DAF-9479-B5E8168B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898F9B-4C0B-45D7-88A0-364A48784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1962EB-69AC-4C79-8AD6-3A913F82B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B60CAD-1B2C-4E74-828A-E08F4DAB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988157-1F60-4A0D-A54F-FDF8B8FBE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3A213-6575-4008-813E-34DBC836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B77EBA-6AA5-40C6-9183-E1E7F9DF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192E4E-8DDC-40DE-959F-0C3BFAF6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7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7F097-C0FB-4A20-B4B0-A6D54E44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9327D8-CC94-4D44-9891-001BB45E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B3975B-62A5-44DC-B639-1A4650F0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08059E-BAFA-4F44-A1B3-A05C4B1D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86636B-5D95-4C77-93FF-B251C570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EB104D-CBB0-4F5E-A60A-1BEA1A12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0139C2-CE5E-4775-B398-28B73330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4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E391B-524B-45DB-A190-33E2534D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F8B8-F05C-4AC4-9C7F-6334BD0F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B73A3-B30B-4FB4-B4F5-539CEDF89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AA3C93-086E-4CF6-9863-F8855F32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F3EDBD-723B-46EA-8FC1-06C3E6A8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27217F-0215-4F36-86FC-37C87AF9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40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72974-DD2E-4818-8D46-60B700F9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FC4299-FAA4-4CBE-892D-C1E02B45A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19E65D-6EC6-45B7-9A0A-56E6D9BF3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E258F8-F3F2-4E6E-8319-DAEBFC01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A137D0-3A32-4082-9D78-A1DABB47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B1377F-C360-4162-8E5B-3A33E23F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325E3A-49E9-4A0E-8450-0299B025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A3FCB-C10D-403F-8B75-A8F8BF51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7D48C-61F8-43BF-98DE-3C917D2AC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CD4E-6E8B-4CDB-A18A-FD5FE30FC8A3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43AD9-F452-485E-92F8-170727C2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69B6-A981-4D31-A868-D38F54F57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9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pngimg.com/download/4623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FF59EB-AA32-485F-A0AD-76A3D0C4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1061" t="29274" r="12278" b="14726"/>
          <a:stretch/>
        </p:blipFill>
        <p:spPr>
          <a:xfrm>
            <a:off x="0" y="0"/>
            <a:ext cx="12335761" cy="6857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612BF3-948A-4EBF-AF47-121AD441A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8" y="167756"/>
            <a:ext cx="2932430" cy="1079086"/>
          </a:xfrm>
          <a:prstGeom prst="rect">
            <a:avLst/>
          </a:prstGeom>
        </p:spPr>
      </p:pic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1CFAEE6-E5A7-49F7-8B35-5F0320030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93"/>
          <a:stretch/>
        </p:blipFill>
        <p:spPr>
          <a:xfrm>
            <a:off x="1282891" y="4042011"/>
            <a:ext cx="375639" cy="12656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A0A5615-4BC8-47D7-B80F-627BF6B0F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02" y="6032259"/>
            <a:ext cx="1180033" cy="5240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8DE53C-C27E-49F5-9B53-289D81C83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046" y="6032259"/>
            <a:ext cx="2307582" cy="6579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E6EB61-5B4C-465F-97F3-D2F797E073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00" y="6106588"/>
            <a:ext cx="6882000" cy="46332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E30877B-CDD0-4D5F-AA11-3DC513F5E18E}"/>
              </a:ext>
            </a:extLst>
          </p:cNvPr>
          <p:cNvSpPr txBox="1"/>
          <p:nvPr/>
        </p:nvSpPr>
        <p:spPr>
          <a:xfrm>
            <a:off x="407009" y="307676"/>
            <a:ext cx="9789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latin typeface="Verdana Pro SemiBold" panose="020B0604020202020204" pitchFamily="34" charset="0"/>
                <a:ea typeface="Yu Gothic UI" panose="020B0500000000000000" pitchFamily="34" charset="-128"/>
              </a:rPr>
              <a:t>Red de Mentoring Empresarial de Extremadura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2B85F4-9CBB-4DD3-9B85-E8F8CEF5B9AF}"/>
              </a:ext>
            </a:extLst>
          </p:cNvPr>
          <p:cNvSpPr txBox="1"/>
          <p:nvPr/>
        </p:nvSpPr>
        <p:spPr>
          <a:xfrm>
            <a:off x="407008" y="2186868"/>
            <a:ext cx="729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chemeClr val="bg1"/>
                </a:solidFill>
                <a:cs typeface="Segoe UI Semibold" panose="020B0702040204020203" pitchFamily="34" charset="0"/>
              </a:rPr>
              <a:t>SEMANA DEL MENTORING 2022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99F3472-8CFD-493B-91DF-6D8F5F83F84A}"/>
              </a:ext>
            </a:extLst>
          </p:cNvPr>
          <p:cNvSpPr txBox="1"/>
          <p:nvPr/>
        </p:nvSpPr>
        <p:spPr>
          <a:xfrm>
            <a:off x="407008" y="2773709"/>
            <a:ext cx="1153335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000" b="1">
                <a:solidFill>
                  <a:srgbClr val="80C535"/>
                </a:solidFill>
              </a:rPr>
              <a:t>CONOCE EL PROGRAMA A TRAVÉS DE LA EXPERIENCIA DE SUS PARTICIPANTES.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74CDC6-CD42-47E3-ABA6-4989A64B5872}"/>
              </a:ext>
            </a:extLst>
          </p:cNvPr>
          <p:cNvSpPr txBox="1"/>
          <p:nvPr/>
        </p:nvSpPr>
        <p:spPr>
          <a:xfrm>
            <a:off x="1606866" y="3963483"/>
            <a:ext cx="94649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Segoe UI Semibold"/>
                <a:cs typeface="Segoe UI Semibold"/>
              </a:rPr>
              <a:t>3 al 7 de OCTUBRE</a:t>
            </a:r>
            <a:endParaRPr lang="es-E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09:00 h</a:t>
            </a:r>
          </a:p>
          <a:p>
            <a:r>
              <a:rPr lang="es-ES" sz="2400" dirty="0">
                <a:solidFill>
                  <a:schemeClr val="bg1"/>
                </a:solidFill>
                <a:latin typeface="Segoe UI Semibold"/>
                <a:cs typeface="Segoe UI Semibold"/>
              </a:rPr>
              <a:t>RED PAE</a:t>
            </a:r>
            <a:endParaRPr lang="es-ES"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pic>
        <p:nvPicPr>
          <p:cNvPr id="1025" name="Imagen 1024" descr="Icono&#10;&#10;Descripción generada automáticamente">
            <a:extLst>
              <a:ext uri="{FF2B5EF4-FFF2-40B4-BE49-F238E27FC236}">
                <a16:creationId xmlns:a16="http://schemas.microsoft.com/office/drawing/2014/main" id="{1B633BE6-2454-4795-9A56-022746713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41136" y="4768591"/>
            <a:ext cx="407486" cy="4026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4E3D33C-217D-4867-BEE5-B66DD3CB9180}"/>
              </a:ext>
            </a:extLst>
          </p:cNvPr>
          <p:cNvSpPr txBox="1"/>
          <p:nvPr/>
        </p:nvSpPr>
        <p:spPr>
          <a:xfrm>
            <a:off x="2511154" y="5358201"/>
            <a:ext cx="7685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80C535"/>
                </a:solidFill>
              </a:defRPr>
            </a:lvl1pPr>
          </a:lstStyle>
          <a:p>
            <a:r>
              <a:rPr lang="es-ES" dirty="0"/>
              <a:t>TE ESPERAMOS EN TU PAE DE REFERENCIA</a:t>
            </a:r>
          </a:p>
        </p:txBody>
      </p:sp>
    </p:spTree>
    <p:extLst>
      <p:ext uri="{BB962C8B-B14F-4D97-AF65-F5344CB8AC3E}">
        <p14:creationId xmlns:p14="http://schemas.microsoft.com/office/powerpoint/2010/main" val="108844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93582d-dd83-446e-ad40-7318a3029b7c">
      <Terms xmlns="http://schemas.microsoft.com/office/infopath/2007/PartnerControls"/>
    </lcf76f155ced4ddcb4097134ff3c332f>
    <TaxCatchAll xmlns="9c550059-9689-4a2a-bdad-ee83db936e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95CEF5C54E7C458BBD0867889E68F1" ma:contentTypeVersion="18" ma:contentTypeDescription="Crear nuevo documento." ma:contentTypeScope="" ma:versionID="866e60d4d2f008d3ef7be3d242dba3f3">
  <xsd:schema xmlns:xsd="http://www.w3.org/2001/XMLSchema" xmlns:xs="http://www.w3.org/2001/XMLSchema" xmlns:p="http://schemas.microsoft.com/office/2006/metadata/properties" xmlns:ns2="5f93582d-dd83-446e-ad40-7318a3029b7c" xmlns:ns3="9c550059-9689-4a2a-bdad-ee83db936e1c" targetNamespace="http://schemas.microsoft.com/office/2006/metadata/properties" ma:root="true" ma:fieldsID="93c9f196f5a919db4e00378a2a29b68f" ns2:_="" ns3:_="">
    <xsd:import namespace="5f93582d-dd83-446e-ad40-7318a3029b7c"/>
    <xsd:import namespace="9c550059-9689-4a2a-bdad-ee83db93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3582d-dd83-446e-ad40-7318a3029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6a06014d-a81b-4f84-93ad-576c3a496f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50059-9689-4a2a-bdad-ee83db93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8e9f0f-0fcf-4915-83fc-1fe2d9331a39}" ma:internalName="TaxCatchAll" ma:showField="CatchAllData" ma:web="9c550059-9689-4a2a-bdad-ee83db936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62BE7-0540-4929-B0A6-B392F94CF8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E7E41E-E4E3-413B-B072-8E7206B32B8D}">
  <ds:schemaRefs>
    <ds:schemaRef ds:uri="http://purl.org/dc/elements/1.1/"/>
    <ds:schemaRef ds:uri="http://schemas.microsoft.com/office/2006/metadata/properties"/>
    <ds:schemaRef ds:uri="5f93582d-dd83-446e-ad40-7318a3029b7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550059-9689-4a2a-bdad-ee83db936e1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DA8A46-AB73-4267-8545-0D954D15A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3582d-dd83-446e-ad40-7318a3029b7c"/>
    <ds:schemaRef ds:uri="9c550059-9689-4a2a-bdad-ee83db936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Verdana Pro SemiBold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Mª Valentin Gallardo</dc:creator>
  <cp:lastModifiedBy>Isabel Redondo Román</cp:lastModifiedBy>
  <cp:revision>6</cp:revision>
  <dcterms:created xsi:type="dcterms:W3CDTF">2021-03-05T11:35:00Z</dcterms:created>
  <dcterms:modified xsi:type="dcterms:W3CDTF">2022-09-07T08:17:11Z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0x010100A295CEF5C54E7C458BBD0867889E68F1</vt:lpwstr>
  </property>
  <property fmtid="{D5CDD505-2E9C-101B-9397-08002B2CF9AE}" pid="3" name="MSIP_Label_44c77704-a286-4d14-ad87-d7e4b5cbaf3f_Enabled">
    <vt:lpwstr>true</vt:lpwstr>
  </property>
  <property fmtid="{D5CDD505-2E9C-101B-9397-08002B2CF9AE}" pid="4" name="MSIP_Label_44c77704-a286-4d14-ad87-d7e4b5cbaf3f_SetDate">
    <vt:lpwstr>2022-09-05T09:00:45Z</vt:lpwstr>
  </property>
  <property fmtid="{D5CDD505-2E9C-101B-9397-08002B2CF9AE}" pid="5" name="MSIP_Label_44c77704-a286-4d14-ad87-d7e4b5cbaf3f_Method">
    <vt:lpwstr>Standard</vt:lpwstr>
  </property>
  <property fmtid="{D5CDD505-2E9C-101B-9397-08002B2CF9AE}" pid="6" name="MSIP_Label_44c77704-a286-4d14-ad87-d7e4b5cbaf3f_Name">
    <vt:lpwstr>defa4170-0d19-0005-0004-bc88714345d2</vt:lpwstr>
  </property>
  <property fmtid="{D5CDD505-2E9C-101B-9397-08002B2CF9AE}" pid="7" name="MSIP_Label_44c77704-a286-4d14-ad87-d7e4b5cbaf3f_SiteId">
    <vt:lpwstr>19ebf49d-8724-4663-a828-0523185eabd8</vt:lpwstr>
  </property>
  <property fmtid="{D5CDD505-2E9C-101B-9397-08002B2CF9AE}" pid="8" name="MSIP_Label_44c77704-a286-4d14-ad87-d7e4b5cbaf3f_ActionId">
    <vt:lpwstr>1aed22a0-fb24-40b7-aefc-ac1d88058f63</vt:lpwstr>
  </property>
  <property fmtid="{D5CDD505-2E9C-101B-9397-08002B2CF9AE}" pid="9" name="MSIP_Label_44c77704-a286-4d14-ad87-d7e4b5cbaf3f_ContentBits">
    <vt:lpwstr>0</vt:lpwstr>
  </property>
</Properties>
</file>