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3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stina Alcántara Fernandez" userId="990d03ba-a5ef-4bb2-b12d-9ab39872fbdd" providerId="ADAL" clId="{9831A136-2C84-43B7-8F96-9791B9E39B3E}"/>
    <pc:docChg chg="modSld">
      <pc:chgData name="Cristina Alcántara Fernandez" userId="990d03ba-a5ef-4bb2-b12d-9ab39872fbdd" providerId="ADAL" clId="{9831A136-2C84-43B7-8F96-9791B9E39B3E}" dt="2022-09-13T11:26:20.482" v="0" actId="20577"/>
      <pc:docMkLst>
        <pc:docMk/>
      </pc:docMkLst>
      <pc:sldChg chg="modSp mod">
        <pc:chgData name="Cristina Alcántara Fernandez" userId="990d03ba-a5ef-4bb2-b12d-9ab39872fbdd" providerId="ADAL" clId="{9831A136-2C84-43B7-8F96-9791B9E39B3E}" dt="2022-09-13T11:26:20.482" v="0" actId="20577"/>
        <pc:sldMkLst>
          <pc:docMk/>
          <pc:sldMk cId="1088440717" sldId="273"/>
        </pc:sldMkLst>
        <pc:spChg chg="mod">
          <ac:chgData name="Cristina Alcántara Fernandez" userId="990d03ba-a5ef-4bb2-b12d-9ab39872fbdd" providerId="ADAL" clId="{9831A136-2C84-43B7-8F96-9791B9E39B3E}" dt="2022-09-13T11:26:20.482" v="0" actId="20577"/>
          <ac:spMkLst>
            <pc:docMk/>
            <pc:sldMk cId="1088440717" sldId="273"/>
            <ac:spMk id="2" creationId="{3F475744-6A62-24B0-EEC5-1C708C9D5E7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6FF19D-9D04-49B3-A56A-EE848B6B8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9B2EB6-C237-49F6-8FEC-E2EDC779CE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AC674B-A5D4-4BB7-B524-3AE6B27F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CD4E-6E8B-4CDB-A18A-FD5FE30FC8A3}" type="datetimeFigureOut">
              <a:rPr lang="es-ES" smtClean="0"/>
              <a:t>13/09/2022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0B5830-FA01-4E90-A02B-3A3476A38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256591-8B7D-4CC0-85E7-F4D2537CB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4B47-9F46-42C8-A1BF-D58DBDE2AE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849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E25C5-BE9D-4DE0-82FF-8AE70D74D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A00BD87-F5D5-452E-BE5F-52BC7FAA01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71FD92-2848-4807-973A-B20A8746C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CD4E-6E8B-4CDB-A18A-FD5FE30FC8A3}" type="datetimeFigureOut">
              <a:rPr lang="es-ES" smtClean="0"/>
              <a:t>13/09/2022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ADC6E0-09D3-4416-9046-AEEF6594E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3FD72C-4150-445F-8DAF-CAEF0D744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4B47-9F46-42C8-A1BF-D58DBDE2AE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048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AE618FF-F5C2-4ABE-A2F7-12132E3823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03642A8-A3A5-477A-B7CD-2599A8088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A37B3D-CAD3-49FF-9D34-9BE5774A2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CD4E-6E8B-4CDB-A18A-FD5FE30FC8A3}" type="datetimeFigureOut">
              <a:rPr lang="es-ES" smtClean="0"/>
              <a:t>13/09/2022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25037-60C6-4BF0-B4EB-A0D5B32DA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6ECFD4-D986-45A5-BF3D-EFFC83A8E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4B47-9F46-42C8-A1BF-D58DBDE2AE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631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7EC09D-D7E1-47A8-BE20-95F0925DE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DBF0FF-6A57-407A-A75A-1E9293062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5C8DF5-9A31-4843-B1D4-E482F7A05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CD4E-6E8B-4CDB-A18A-FD5FE30FC8A3}" type="datetimeFigureOut">
              <a:rPr lang="es-ES" smtClean="0"/>
              <a:t>13/09/2022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F1F3F1-34D3-46CD-B4DA-4BFBA6CA1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7E4E2B-0630-48DE-AB93-CC363D708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4B47-9F46-42C8-A1BF-D58DBDE2AE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7980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FB4DC4-DAF0-4E9C-BC7E-6BBA52798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9612DC-38D5-4B3B-8C1F-E020C8EC6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D348A6-2E9A-4EA3-95AF-69F55623D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CD4E-6E8B-4CDB-A18A-FD5FE30FC8A3}" type="datetimeFigureOut">
              <a:rPr lang="es-ES" smtClean="0"/>
              <a:t>13/09/2022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3D4020-79B3-4BC3-AF85-079AD0B2D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C39F00-E9A1-46FA-AA6D-EADA13480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4B47-9F46-42C8-A1BF-D58DBDE2AE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9687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B4C7D2-3BF6-47E8-859D-169727977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F80520-AF6F-41E9-981E-EF6B41B0BE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FF9ADD-9724-4843-89D0-096215536C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FF35CF-E2FF-439C-9CCB-3B4A6541E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CD4E-6E8B-4CDB-A18A-FD5FE30FC8A3}" type="datetimeFigureOut">
              <a:rPr lang="es-ES" smtClean="0"/>
              <a:t>13/09/2022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4B4155-4B10-4816-9E4E-BD7AA6E7E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968A6A-2CFD-4276-9FF6-CAF824B8E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4B47-9F46-42C8-A1BF-D58DBDE2AE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2163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4DDADC-9095-4DAF-9479-B5E8168BC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898F9B-4C0B-45D7-88A0-364A48784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11962EB-69AC-4C79-8AD6-3A913F82B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0B60CAD-1B2C-4E74-828A-E08F4DAB43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A988157-1F60-4A0D-A54F-FDF8B8FBE3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A73A213-6575-4008-813E-34DBC8364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CD4E-6E8B-4CDB-A18A-FD5FE30FC8A3}" type="datetimeFigureOut">
              <a:rPr lang="es-ES" smtClean="0"/>
              <a:t>13/09/2022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4B77EBA-6AA5-40C6-9183-E1E7F9DF9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E192E4E-8DDC-40DE-959F-0C3BFAF6D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4B47-9F46-42C8-A1BF-D58DBDE2AE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777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B7F097-C0FB-4A20-B4B0-A6D54E445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69327D8-CC94-4D44-9891-001BB45E8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CD4E-6E8B-4CDB-A18A-FD5FE30FC8A3}" type="datetimeFigureOut">
              <a:rPr lang="es-ES" smtClean="0"/>
              <a:t>13/09/2022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5B3975B-62A5-44DC-B639-1A4650F0E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008059E-BAFA-4F44-A1B3-A05C4B1DD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4B47-9F46-42C8-A1BF-D58DBDE2AE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934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86636B-5D95-4C77-93FF-B251C570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CD4E-6E8B-4CDB-A18A-FD5FE30FC8A3}" type="datetimeFigureOut">
              <a:rPr lang="es-ES" smtClean="0"/>
              <a:t>13/09/2022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DEB104D-CBB0-4F5E-A60A-1BEA1A12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30139C2-CE5E-4775-B398-28B733303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4B47-9F46-42C8-A1BF-D58DBDE2AE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4447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CE391B-524B-45DB-A190-33E2534D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5EF8B8-F05C-4AC4-9C7F-6334BD0F6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60B73A3-B30B-4FB4-B4F5-539CEDF89F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9AA3C93-086E-4CF6-9863-F8855F325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CD4E-6E8B-4CDB-A18A-FD5FE30FC8A3}" type="datetimeFigureOut">
              <a:rPr lang="es-ES" smtClean="0"/>
              <a:t>13/09/2022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F3EDBD-723B-46EA-8FC1-06C3E6A82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727217F-0215-4F36-86FC-37C87AF9C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4B47-9F46-42C8-A1BF-D58DBDE2AE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5400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D72974-DD2E-4818-8D46-60B700F9E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7FC4299-FAA4-4CBE-892D-C1E02B45AC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19E65D-6EC6-45B7-9A0A-56E6D9BF3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E258F8-F3F2-4E6E-8319-DAEBFC01D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CD4E-6E8B-4CDB-A18A-FD5FE30FC8A3}" type="datetimeFigureOut">
              <a:rPr lang="es-ES" smtClean="0"/>
              <a:t>13/09/2022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A137D0-3A32-4082-9D78-A1DABB47B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DB1377F-C360-4162-8E5B-3A33E23F8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4B47-9F46-42C8-A1BF-D58DBDE2AE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732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6325E3A-49E9-4A0E-8450-0299B0256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1A3FCB-C10D-403F-8B75-A8F8BF516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37D48C-61F8-43BF-98DE-3C917D2AC4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9CD4E-6E8B-4CDB-A18A-FD5FE30FC8A3}" type="datetimeFigureOut">
              <a:rPr lang="es-ES" smtClean="0"/>
              <a:t>13/09/2022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043AD9-F452-485E-92F8-170727C2D6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4469B6-A981-4D31-A868-D38F54F571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04B47-9F46-42C8-A1BF-D58DBDE2AE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5958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hyperlink" Target="http://pngimg.com/download/46239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2FF59EB-AA32-485F-A0AD-76A3D0C4FC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31061" t="29274" r="12278" b="14726"/>
          <a:stretch/>
        </p:blipFill>
        <p:spPr>
          <a:xfrm>
            <a:off x="0" y="0"/>
            <a:ext cx="12335761" cy="685799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2612BF3-948A-4EBF-AF47-121AD441A4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0198" y="167756"/>
            <a:ext cx="2932430" cy="1079086"/>
          </a:xfrm>
          <a:prstGeom prst="rect">
            <a:avLst/>
          </a:prstGeom>
        </p:spPr>
      </p:pic>
      <p:pic>
        <p:nvPicPr>
          <p:cNvPr id="12" name="Imagen 11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01CFAEE6-E5A7-49F7-8B35-5F03200309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293"/>
          <a:stretch/>
        </p:blipFill>
        <p:spPr>
          <a:xfrm>
            <a:off x="1372424" y="3697703"/>
            <a:ext cx="375639" cy="126566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A0A5615-4BC8-47D7-B80F-627BF6B0F2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602" y="6032259"/>
            <a:ext cx="1180033" cy="52402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F8DE53C-C27E-49F5-9B53-289D81C830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45046" y="6032259"/>
            <a:ext cx="2307582" cy="65798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DE6EB61-5B4C-465F-97F3-D2F797E073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000" y="6106588"/>
            <a:ext cx="6882000" cy="463320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3E30877B-CDD0-4D5F-AA11-3DC513F5E18E}"/>
              </a:ext>
            </a:extLst>
          </p:cNvPr>
          <p:cNvSpPr txBox="1"/>
          <p:nvPr/>
        </p:nvSpPr>
        <p:spPr>
          <a:xfrm>
            <a:off x="306602" y="137976"/>
            <a:ext cx="97896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  <a:latin typeface="Verdana Pro SemiBold" panose="020B0604020202020204" pitchFamily="34" charset="0"/>
                <a:ea typeface="Yu Gothic UI" panose="020B0500000000000000" pitchFamily="34" charset="-128"/>
              </a:rPr>
              <a:t>Red de Mentoring Empresarial de Extremadura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02B85F4-9CBB-4DD3-9B85-E8F8CEF5B9AF}"/>
              </a:ext>
            </a:extLst>
          </p:cNvPr>
          <p:cNvSpPr txBox="1"/>
          <p:nvPr/>
        </p:nvSpPr>
        <p:spPr>
          <a:xfrm>
            <a:off x="306602" y="2016325"/>
            <a:ext cx="1076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  <a:cs typeface="Segoe UI Semibold" panose="020B0702040204020203" pitchFamily="34" charset="0"/>
              </a:rPr>
              <a:t>SEMANA DEL MENTORING 2022 del </a:t>
            </a:r>
            <a:r>
              <a:rPr lang="es-ES" sz="2800" dirty="0">
                <a:solidFill>
                  <a:schemeClr val="bg1"/>
                </a:solidFill>
                <a:latin typeface="Segoe UI Semibold"/>
                <a:cs typeface="Segoe UI Semibold"/>
              </a:rPr>
              <a:t>3 al 7 de OCTUBRE</a:t>
            </a:r>
            <a:endParaRPr lang="es-ES" sz="28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s-ES" sz="3600" b="1" dirty="0">
                <a:solidFill>
                  <a:schemeClr val="bg1"/>
                </a:solidFill>
                <a:cs typeface="Segoe UI Semibold" panose="020B0702040204020203" pitchFamily="34" charset="0"/>
              </a:rPr>
              <a:t>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99F3472-8CFD-493B-91DF-6D8F5F83F84A}"/>
              </a:ext>
            </a:extLst>
          </p:cNvPr>
          <p:cNvSpPr txBox="1"/>
          <p:nvPr/>
        </p:nvSpPr>
        <p:spPr>
          <a:xfrm>
            <a:off x="286401" y="2609245"/>
            <a:ext cx="11533355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2800" b="1" dirty="0">
                <a:solidFill>
                  <a:srgbClr val="80C535"/>
                </a:solidFill>
              </a:rPr>
              <a:t>CONOCE EL PROGRAMA A TRAVÉS DE LA EXPERIENCIA DE SUS PARTICIPANTES.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374CDC6-CD42-47E3-ABA6-4989A64B5872}"/>
              </a:ext>
            </a:extLst>
          </p:cNvPr>
          <p:cNvSpPr txBox="1"/>
          <p:nvPr/>
        </p:nvSpPr>
        <p:spPr>
          <a:xfrm>
            <a:off x="1744752" y="3632574"/>
            <a:ext cx="946490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09:00 h</a:t>
            </a:r>
          </a:p>
          <a:p>
            <a:r>
              <a:rPr lang="es-ES" sz="2400" dirty="0">
                <a:solidFill>
                  <a:schemeClr val="bg1"/>
                </a:solidFill>
                <a:latin typeface="Segoe UI Semibold"/>
                <a:cs typeface="Segoe UI Semibold"/>
              </a:rPr>
              <a:t>RED PAE</a:t>
            </a:r>
            <a:endParaRPr lang="es-ES" sz="2000" dirty="0">
              <a:solidFill>
                <a:schemeClr val="bg1"/>
              </a:solidFill>
              <a:latin typeface="Segoe UI Semibold"/>
              <a:cs typeface="Segoe UI Semibold"/>
            </a:endParaRPr>
          </a:p>
        </p:txBody>
      </p:sp>
      <p:pic>
        <p:nvPicPr>
          <p:cNvPr id="1025" name="Imagen 1024" descr="Icono&#10;&#10;Descripción generada automáticamente">
            <a:extLst>
              <a:ext uri="{FF2B5EF4-FFF2-40B4-BE49-F238E27FC236}">
                <a16:creationId xmlns:a16="http://schemas.microsoft.com/office/drawing/2014/main" id="{1B633BE6-2454-4795-9A56-022746713E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337266" y="4423132"/>
            <a:ext cx="407486" cy="402649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74E3D33C-217D-4867-BEE5-B66DD3CB9180}"/>
              </a:ext>
            </a:extLst>
          </p:cNvPr>
          <p:cNvSpPr txBox="1"/>
          <p:nvPr/>
        </p:nvSpPr>
        <p:spPr>
          <a:xfrm>
            <a:off x="5115605" y="5336212"/>
            <a:ext cx="7685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3000" b="1">
                <a:solidFill>
                  <a:srgbClr val="80C535"/>
                </a:solidFill>
              </a:defRPr>
            </a:lvl1pPr>
          </a:lstStyle>
          <a:p>
            <a:r>
              <a:rPr lang="es-ES" sz="2400" dirty="0"/>
              <a:t>TE ESPERAMOS EN TU PAE DE REFERENCIA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F475744-6A62-24B0-EEC5-1C708C9D5E78}"/>
              </a:ext>
            </a:extLst>
          </p:cNvPr>
          <p:cNvSpPr txBox="1"/>
          <p:nvPr/>
        </p:nvSpPr>
        <p:spPr>
          <a:xfrm>
            <a:off x="1744752" y="4391329"/>
            <a:ext cx="319978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i="1" dirty="0">
                <a:solidFill>
                  <a:schemeClr val="bg1"/>
                </a:solidFill>
              </a:rPr>
              <a:t>Lunes 3 octubre DON BENITO</a:t>
            </a:r>
          </a:p>
          <a:p>
            <a:r>
              <a:rPr lang="es-ES" sz="1500" b="1" i="1" dirty="0">
                <a:solidFill>
                  <a:schemeClr val="bg1"/>
                </a:solidFill>
              </a:rPr>
              <a:t>Martes 4 octubre BADAJOZ</a:t>
            </a:r>
          </a:p>
          <a:p>
            <a:r>
              <a:rPr lang="es-ES" sz="1500" b="1" i="1" dirty="0">
                <a:solidFill>
                  <a:schemeClr val="bg1"/>
                </a:solidFill>
              </a:rPr>
              <a:t>Miércoles 5 octubre MÉRIDA</a:t>
            </a:r>
          </a:p>
          <a:p>
            <a:r>
              <a:rPr lang="es-ES" sz="1500" b="1" i="1" dirty="0">
                <a:solidFill>
                  <a:schemeClr val="bg1"/>
                </a:solidFill>
              </a:rPr>
              <a:t>Jueves 6 octubre CÁCERES</a:t>
            </a:r>
          </a:p>
          <a:p>
            <a:r>
              <a:rPr lang="es-ES" sz="1500" b="1" i="1" dirty="0">
                <a:solidFill>
                  <a:schemeClr val="bg1"/>
                </a:solidFill>
              </a:rPr>
              <a:t>Viernes 7 octubre  PLASENCIA</a:t>
            </a:r>
          </a:p>
        </p:txBody>
      </p:sp>
    </p:spTree>
    <p:extLst>
      <p:ext uri="{BB962C8B-B14F-4D97-AF65-F5344CB8AC3E}">
        <p14:creationId xmlns:p14="http://schemas.microsoft.com/office/powerpoint/2010/main" val="10884407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295CEF5C54E7C458BBD0867889E68F1" ma:contentTypeVersion="18" ma:contentTypeDescription="Crear nuevo documento." ma:contentTypeScope="" ma:versionID="866e60d4d2f008d3ef7be3d242dba3f3">
  <xsd:schema xmlns:xsd="http://www.w3.org/2001/XMLSchema" xmlns:xs="http://www.w3.org/2001/XMLSchema" xmlns:p="http://schemas.microsoft.com/office/2006/metadata/properties" xmlns:ns2="5f93582d-dd83-446e-ad40-7318a3029b7c" xmlns:ns3="9c550059-9689-4a2a-bdad-ee83db936e1c" targetNamespace="http://schemas.microsoft.com/office/2006/metadata/properties" ma:root="true" ma:fieldsID="93c9f196f5a919db4e00378a2a29b68f" ns2:_="" ns3:_="">
    <xsd:import namespace="5f93582d-dd83-446e-ad40-7318a3029b7c"/>
    <xsd:import namespace="9c550059-9689-4a2a-bdad-ee83db936e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TaxCatchAll" minOccurs="0"/>
                <xsd:element ref="ns2:MediaServiceLocation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93582d-dd83-446e-ad40-7318a3029b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Etiquetas de imagen" ma:readOnly="false" ma:fieldId="{5cf76f15-5ced-4ddc-b409-7134ff3c332f}" ma:taxonomyMulti="true" ma:sspId="6a06014d-a81b-4f84-93ad-576c3a496f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550059-9689-4a2a-bdad-ee83db936e1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b58e9f0f-0fcf-4915-83fc-1fe2d9331a39}" ma:internalName="TaxCatchAll" ma:showField="CatchAllData" ma:web="9c550059-9689-4a2a-bdad-ee83db936e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f93582d-dd83-446e-ad40-7318a3029b7c">
      <Terms xmlns="http://schemas.microsoft.com/office/infopath/2007/PartnerControls"/>
    </lcf76f155ced4ddcb4097134ff3c332f>
    <TaxCatchAll xmlns="9c550059-9689-4a2a-bdad-ee83db936e1c" xsi:nil="true"/>
  </documentManagement>
</p:properties>
</file>

<file path=customXml/itemProps1.xml><?xml version="1.0" encoding="utf-8"?>
<ds:datastoreItem xmlns:ds="http://schemas.openxmlformats.org/officeDocument/2006/customXml" ds:itemID="{4ADA8A46-AB73-4267-8545-0D954D15A6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93582d-dd83-446e-ad40-7318a3029b7c"/>
    <ds:schemaRef ds:uri="9c550059-9689-4a2a-bdad-ee83db936e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D62BE7-0540-4929-B0A6-B392F94CF8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E7E41E-E4E3-413B-B072-8E7206B32B8D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9c550059-9689-4a2a-bdad-ee83db936e1c"/>
    <ds:schemaRef ds:uri="http://purl.org/dc/dcmitype/"/>
    <ds:schemaRef ds:uri="5f93582d-dd83-446e-ad40-7318a3029b7c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61</Words>
  <Application>Microsoft Office PowerPoint</Application>
  <PresentationFormat>Panorámica</PresentationFormat>
  <Paragraphs>12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Segoe UI Semibold</vt:lpstr>
      <vt:lpstr>Verdana Pro SemiBold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Rosa Mª Valentin Gallardo</dc:creator>
  <cp:lastModifiedBy>Cristina Alcántara Fernandez</cp:lastModifiedBy>
  <cp:revision>7</cp:revision>
  <dcterms:created xsi:type="dcterms:W3CDTF">2021-03-05T11:35:00Z</dcterms:created>
  <dcterms:modified xsi:type="dcterms:W3CDTF">2022-09-13T11:26:22Z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0x010100A295CEF5C54E7C458BBD0867889E68F1</vt:lpwstr>
  </property>
  <property fmtid="{D5CDD505-2E9C-101B-9397-08002B2CF9AE}" pid="3" name="MSIP_Label_44c77704-a286-4d14-ad87-d7e4b5cbaf3f_Enabled">
    <vt:lpwstr>true</vt:lpwstr>
  </property>
  <property fmtid="{D5CDD505-2E9C-101B-9397-08002B2CF9AE}" pid="4" name="MSIP_Label_44c77704-a286-4d14-ad87-d7e4b5cbaf3f_SetDate">
    <vt:lpwstr>2022-09-05T09:00:45Z</vt:lpwstr>
  </property>
  <property fmtid="{D5CDD505-2E9C-101B-9397-08002B2CF9AE}" pid="5" name="MSIP_Label_44c77704-a286-4d14-ad87-d7e4b5cbaf3f_Method">
    <vt:lpwstr>Standard</vt:lpwstr>
  </property>
  <property fmtid="{D5CDD505-2E9C-101B-9397-08002B2CF9AE}" pid="6" name="MSIP_Label_44c77704-a286-4d14-ad87-d7e4b5cbaf3f_Name">
    <vt:lpwstr>defa4170-0d19-0005-0004-bc88714345d2</vt:lpwstr>
  </property>
  <property fmtid="{D5CDD505-2E9C-101B-9397-08002B2CF9AE}" pid="7" name="MSIP_Label_44c77704-a286-4d14-ad87-d7e4b5cbaf3f_SiteId">
    <vt:lpwstr>19ebf49d-8724-4663-a828-0523185eabd8</vt:lpwstr>
  </property>
  <property fmtid="{D5CDD505-2E9C-101B-9397-08002B2CF9AE}" pid="8" name="MSIP_Label_44c77704-a286-4d14-ad87-d7e4b5cbaf3f_ActionId">
    <vt:lpwstr>1aed22a0-fb24-40b7-aefc-ac1d88058f63</vt:lpwstr>
  </property>
  <property fmtid="{D5CDD505-2E9C-101B-9397-08002B2CF9AE}" pid="9" name="MSIP_Label_44c77704-a286-4d14-ad87-d7e4b5cbaf3f_ContentBits">
    <vt:lpwstr>0</vt:lpwstr>
  </property>
  <property fmtid="{D5CDD505-2E9C-101B-9397-08002B2CF9AE}" pid="10" name="MediaServiceImageTags">
    <vt:lpwstr/>
  </property>
</Properties>
</file>