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3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C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a Reifarth Carrera" userId="0d3fbf88-fa9b-4b31-9588-0d73fed4bcd3" providerId="ADAL" clId="{8DAFB34E-6C58-4C39-9BFE-557C41858757}"/>
    <pc:docChg chg="modSld">
      <pc:chgData name="Carolina Reifarth Carrera" userId="0d3fbf88-fa9b-4b31-9588-0d73fed4bcd3" providerId="ADAL" clId="{8DAFB34E-6C58-4C39-9BFE-557C41858757}" dt="2021-10-26T10:39:59.658" v="11" actId="20577"/>
      <pc:docMkLst>
        <pc:docMk/>
      </pc:docMkLst>
      <pc:sldChg chg="modSp mod">
        <pc:chgData name="Carolina Reifarth Carrera" userId="0d3fbf88-fa9b-4b31-9588-0d73fed4bcd3" providerId="ADAL" clId="{8DAFB34E-6C58-4C39-9BFE-557C41858757}" dt="2021-10-26T10:39:59.658" v="11" actId="20577"/>
        <pc:sldMkLst>
          <pc:docMk/>
          <pc:sldMk cId="1088440717" sldId="273"/>
        </pc:sldMkLst>
        <pc:spChg chg="mod">
          <ac:chgData name="Carolina Reifarth Carrera" userId="0d3fbf88-fa9b-4b31-9588-0d73fed4bcd3" providerId="ADAL" clId="{8DAFB34E-6C58-4C39-9BFE-557C41858757}" dt="2021-10-26T10:39:59.658" v="11" actId="20577"/>
          <ac:spMkLst>
            <pc:docMk/>
            <pc:sldMk cId="1088440717" sldId="273"/>
            <ac:spMk id="21" creationId="{6374CDC6-CD42-47E3-ABA6-4989A64B587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6FF19D-9D04-49B3-A56A-EE848B6B8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9B2EB6-C237-49F6-8FEC-E2EDC779CE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AC674B-A5D4-4BB7-B524-3AE6B27F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CD4E-6E8B-4CDB-A18A-FD5FE30FC8A3}" type="datetimeFigureOut">
              <a:rPr lang="es-ES" smtClean="0"/>
              <a:t>26/10/2021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0B5830-FA01-4E90-A02B-3A3476A38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256591-8B7D-4CC0-85E7-F4D2537CB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4B47-9F46-42C8-A1BF-D58DBDE2AE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849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E25C5-BE9D-4DE0-82FF-8AE70D74D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A00BD87-F5D5-452E-BE5F-52BC7FAA01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71FD92-2848-4807-973A-B20A8746C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CD4E-6E8B-4CDB-A18A-FD5FE30FC8A3}" type="datetimeFigureOut">
              <a:rPr lang="es-ES" smtClean="0"/>
              <a:t>26/10/2021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ADC6E0-09D3-4416-9046-AEEF6594E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3FD72C-4150-445F-8DAF-CAEF0D744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4B47-9F46-42C8-A1BF-D58DBDE2AE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048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AE618FF-F5C2-4ABE-A2F7-12132E3823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03642A8-A3A5-477A-B7CD-2599A8088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A37B3D-CAD3-49FF-9D34-9BE5774A2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CD4E-6E8B-4CDB-A18A-FD5FE30FC8A3}" type="datetimeFigureOut">
              <a:rPr lang="es-ES" smtClean="0"/>
              <a:t>26/10/2021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25037-60C6-4BF0-B4EB-A0D5B32DA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6ECFD4-D986-45A5-BF3D-EFFC83A8E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4B47-9F46-42C8-A1BF-D58DBDE2AE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631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7EC09D-D7E1-47A8-BE20-95F0925DE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DBF0FF-6A57-407A-A75A-1E9293062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5C8DF5-9A31-4843-B1D4-E482F7A05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CD4E-6E8B-4CDB-A18A-FD5FE30FC8A3}" type="datetimeFigureOut">
              <a:rPr lang="es-ES" smtClean="0"/>
              <a:t>26/10/2021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F1F3F1-34D3-46CD-B4DA-4BFBA6CA1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7E4E2B-0630-48DE-AB93-CC363D708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4B47-9F46-42C8-A1BF-D58DBDE2AE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7980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FB4DC4-DAF0-4E9C-BC7E-6BBA52798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9612DC-38D5-4B3B-8C1F-E020C8EC6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D348A6-2E9A-4EA3-95AF-69F55623D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CD4E-6E8B-4CDB-A18A-FD5FE30FC8A3}" type="datetimeFigureOut">
              <a:rPr lang="es-ES" smtClean="0"/>
              <a:t>26/10/2021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3D4020-79B3-4BC3-AF85-079AD0B2D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C39F00-E9A1-46FA-AA6D-EADA13480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4B47-9F46-42C8-A1BF-D58DBDE2AE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9687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B4C7D2-3BF6-47E8-859D-16972797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F80520-AF6F-41E9-981E-EF6B41B0BE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FF9ADD-9724-4843-89D0-096215536C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FF35CF-E2FF-439C-9CCB-3B4A6541E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CD4E-6E8B-4CDB-A18A-FD5FE30FC8A3}" type="datetimeFigureOut">
              <a:rPr lang="es-ES" smtClean="0"/>
              <a:t>26/10/2021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4B4155-4B10-4816-9E4E-BD7AA6E7E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968A6A-2CFD-4276-9FF6-CAF824B8E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4B47-9F46-42C8-A1BF-D58DBDE2AE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2163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4DDADC-9095-4DAF-9479-B5E8168BC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898F9B-4C0B-45D7-88A0-364A48784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11962EB-69AC-4C79-8AD6-3A913F82B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0B60CAD-1B2C-4E74-828A-E08F4DAB43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A988157-1F60-4A0D-A54F-FDF8B8FBE3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A73A213-6575-4008-813E-34DBC8364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CD4E-6E8B-4CDB-A18A-FD5FE30FC8A3}" type="datetimeFigureOut">
              <a:rPr lang="es-ES" smtClean="0"/>
              <a:t>26/10/2021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4B77EBA-6AA5-40C6-9183-E1E7F9DF9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E192E4E-8DDC-40DE-959F-0C3BFAF6D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4B47-9F46-42C8-A1BF-D58DBDE2AE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777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B7F097-C0FB-4A20-B4B0-A6D54E445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69327D8-CC94-4D44-9891-001BB45E8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CD4E-6E8B-4CDB-A18A-FD5FE30FC8A3}" type="datetimeFigureOut">
              <a:rPr lang="es-ES" smtClean="0"/>
              <a:t>26/10/2021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B3975B-62A5-44DC-B639-1A4650F0E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008059E-BAFA-4F44-A1B3-A05C4B1D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4B47-9F46-42C8-A1BF-D58DBDE2AE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934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86636B-5D95-4C77-93FF-B251C570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CD4E-6E8B-4CDB-A18A-FD5FE30FC8A3}" type="datetimeFigureOut">
              <a:rPr lang="es-ES" smtClean="0"/>
              <a:t>26/10/2021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DEB104D-CBB0-4F5E-A60A-1BEA1A12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30139C2-CE5E-4775-B398-28B733303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4B47-9F46-42C8-A1BF-D58DBDE2AE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4447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CE391B-524B-45DB-A190-33E2534D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5EF8B8-F05C-4AC4-9C7F-6334BD0F6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60B73A3-B30B-4FB4-B4F5-539CEDF89F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9AA3C93-086E-4CF6-9863-F8855F325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CD4E-6E8B-4CDB-A18A-FD5FE30FC8A3}" type="datetimeFigureOut">
              <a:rPr lang="es-ES" smtClean="0"/>
              <a:t>26/10/2021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F3EDBD-723B-46EA-8FC1-06C3E6A82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727217F-0215-4F36-86FC-37C87AF9C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4B47-9F46-42C8-A1BF-D58DBDE2AE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400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D72974-DD2E-4818-8D46-60B700F9E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7FC4299-FAA4-4CBE-892D-C1E02B45AC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19E65D-6EC6-45B7-9A0A-56E6D9BF3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E258F8-F3F2-4E6E-8319-DAEBFC01D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CD4E-6E8B-4CDB-A18A-FD5FE30FC8A3}" type="datetimeFigureOut">
              <a:rPr lang="es-ES" smtClean="0"/>
              <a:t>26/10/2021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A137D0-3A32-4082-9D78-A1DABB47B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B1377F-C360-4162-8E5B-3A33E23F8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4B47-9F46-42C8-A1BF-D58DBDE2AE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732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6325E3A-49E9-4A0E-8450-0299B0256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1A3FCB-C10D-403F-8B75-A8F8BF516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37D48C-61F8-43BF-98DE-3C917D2AC4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9CD4E-6E8B-4CDB-A18A-FD5FE30FC8A3}" type="datetimeFigureOut">
              <a:rPr lang="es-ES" smtClean="0"/>
              <a:t>26/10/2021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043AD9-F452-485E-92F8-170727C2D6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4469B6-A981-4D31-A868-D38F54F571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04B47-9F46-42C8-A1BF-D58DBDE2AE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5958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hyperlink" Target="http://pngimg.com/download/46239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2FF59EB-AA32-485F-A0AD-76A3D0C4FC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31061" t="29274" r="12278" b="14726"/>
          <a:stretch/>
        </p:blipFill>
        <p:spPr>
          <a:xfrm>
            <a:off x="0" y="0"/>
            <a:ext cx="12335761" cy="685799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2612BF3-948A-4EBF-AF47-121AD441A4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0198" y="167756"/>
            <a:ext cx="2932430" cy="1079086"/>
          </a:xfrm>
          <a:prstGeom prst="rect">
            <a:avLst/>
          </a:prstGeom>
        </p:spPr>
      </p:pic>
      <p:pic>
        <p:nvPicPr>
          <p:cNvPr id="12" name="Imagen 11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01CFAEE6-E5A7-49F7-8B35-5F03200309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293"/>
          <a:stretch/>
        </p:blipFill>
        <p:spPr>
          <a:xfrm>
            <a:off x="1282891" y="4042011"/>
            <a:ext cx="375639" cy="126566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A0A5615-4BC8-47D7-B80F-627BF6B0F2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602" y="6032259"/>
            <a:ext cx="1180033" cy="52402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F8DE53C-C27E-49F5-9B53-289D81C830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5046" y="6032259"/>
            <a:ext cx="2307582" cy="65798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DE6EB61-5B4C-465F-97F3-D2F797E073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000" y="6106588"/>
            <a:ext cx="6882000" cy="46332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3E30877B-CDD0-4D5F-AA11-3DC513F5E18E}"/>
              </a:ext>
            </a:extLst>
          </p:cNvPr>
          <p:cNvSpPr txBox="1"/>
          <p:nvPr/>
        </p:nvSpPr>
        <p:spPr>
          <a:xfrm>
            <a:off x="407009" y="307676"/>
            <a:ext cx="97896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  <a:latin typeface="Verdana Pro SemiBold" panose="020B0604020202020204" pitchFamily="34" charset="0"/>
                <a:ea typeface="Yu Gothic UI" panose="020B0500000000000000" pitchFamily="34" charset="-128"/>
              </a:rPr>
              <a:t>Red de Mentoring Empresarial de Extremadura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02B85F4-9CBB-4DD3-9B85-E8F8CEF5B9AF}"/>
              </a:ext>
            </a:extLst>
          </p:cNvPr>
          <p:cNvSpPr txBox="1"/>
          <p:nvPr/>
        </p:nvSpPr>
        <p:spPr>
          <a:xfrm>
            <a:off x="407008" y="2186868"/>
            <a:ext cx="7290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  <a:cs typeface="Segoe UI Semibold" panose="020B0702040204020203" pitchFamily="34" charset="0"/>
              </a:rPr>
              <a:t>SEMANA DEL MENTORING 2021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99F3472-8CFD-493B-91DF-6D8F5F83F84A}"/>
              </a:ext>
            </a:extLst>
          </p:cNvPr>
          <p:cNvSpPr txBox="1"/>
          <p:nvPr/>
        </p:nvSpPr>
        <p:spPr>
          <a:xfrm>
            <a:off x="407008" y="2773709"/>
            <a:ext cx="115333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>
                <a:solidFill>
                  <a:srgbClr val="80C535"/>
                </a:solidFill>
              </a:rPr>
              <a:t>CONOCE EL PROGRAMA A TRAVÉS DE LA EXPOSICIÓN EXPERIENCIAL DE SUS PARTICIPANTES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374CDC6-CD42-47E3-ABA6-4989A64B5872}"/>
              </a:ext>
            </a:extLst>
          </p:cNvPr>
          <p:cNvSpPr txBox="1"/>
          <p:nvPr/>
        </p:nvSpPr>
        <p:spPr>
          <a:xfrm>
            <a:off x="1606866" y="3963483"/>
            <a:ext cx="9464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11 de NOVIEMBRE</a:t>
            </a:r>
          </a:p>
          <a:p>
            <a:r>
              <a:rPr lang="es-ES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09:00 h</a:t>
            </a:r>
          </a:p>
          <a:p>
            <a:r>
              <a:rPr lang="es-ES" sz="24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PAE CÁCERES</a:t>
            </a:r>
            <a:endParaRPr lang="es-ES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25" name="Imagen 1024" descr="Icono&#10;&#10;Descripción generada automáticamente">
            <a:extLst>
              <a:ext uri="{FF2B5EF4-FFF2-40B4-BE49-F238E27FC236}">
                <a16:creationId xmlns:a16="http://schemas.microsoft.com/office/drawing/2014/main" id="{1B633BE6-2454-4795-9A56-022746713E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241136" y="4768591"/>
            <a:ext cx="407486" cy="40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407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295CEF5C54E7C458BBD0867889E68F1" ma:contentTypeVersion="12" ma:contentTypeDescription="Crear nuevo documento." ma:contentTypeScope="" ma:versionID="f1795a01b30cfeb4fc6559e92b236943">
  <xsd:schema xmlns:xsd="http://www.w3.org/2001/XMLSchema" xmlns:xs="http://www.w3.org/2001/XMLSchema" xmlns:p="http://schemas.microsoft.com/office/2006/metadata/properties" xmlns:ns2="5f93582d-dd83-446e-ad40-7318a3029b7c" xmlns:ns3="9c550059-9689-4a2a-bdad-ee83db936e1c" targetNamespace="http://schemas.microsoft.com/office/2006/metadata/properties" ma:root="true" ma:fieldsID="e501217f67d572ad37c4d0b01721c23f" ns2:_="" ns3:_="">
    <xsd:import namespace="5f93582d-dd83-446e-ad40-7318a3029b7c"/>
    <xsd:import namespace="9c550059-9689-4a2a-bdad-ee83db936e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93582d-dd83-446e-ad40-7318a3029b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550059-9689-4a2a-bdad-ee83db936e1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E7E41E-E4E3-413B-B072-8E7206B32B8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7D62BE7-0540-4929-B0A6-B392F94CF8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F30A6D-E48B-4FF7-A62F-320094F6B1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93582d-dd83-446e-ad40-7318a3029b7c"/>
    <ds:schemaRef ds:uri="9c550059-9689-4a2a-bdad-ee83db936e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29</Words>
  <Application>Microsoft Office PowerPoint</Application>
  <PresentationFormat>Panorámica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Segoe UI Semibold</vt:lpstr>
      <vt:lpstr>Verdana Pro SemiBold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Rosa Mª Valentin Gallardo</dc:creator>
  <cp:lastModifiedBy>Carolina Reifarth Carrera</cp:lastModifiedBy>
  <cp:revision>11</cp:revision>
  <dcterms:created xsi:type="dcterms:W3CDTF">2021-03-05T11:35:00Z</dcterms:created>
  <dcterms:modified xsi:type="dcterms:W3CDTF">2021-10-26T10:40:04Z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0x010100A295CEF5C54E7C458BBD0867889E68F1</vt:lpwstr>
  </property>
</Properties>
</file>